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5" r:id="rId3"/>
    <p:sldId id="303" r:id="rId4"/>
    <p:sldId id="304" r:id="rId5"/>
    <p:sldId id="305" r:id="rId6"/>
    <p:sldId id="306" r:id="rId7"/>
    <p:sldId id="307" r:id="rId8"/>
    <p:sldId id="309" r:id="rId9"/>
    <p:sldId id="308" r:id="rId10"/>
    <p:sldId id="30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9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01ED787-17CE-45D4-B384-CBB1631B4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E97A-5F5C-4BD2-85C0-7FCC5DC90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1157F-4E8F-4A24-9AEB-78DA50163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CD4B0-6938-4958-B5C6-F58F88EED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0C101-8B24-4361-AD56-B44B137B5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25B77-5664-463F-9ACE-01E236916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2A2B4-E926-42F9-B64C-70F2DADD8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442A-7A19-49FB-ACC1-E41091ADE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CE-DEC2-4AD6-BFFF-624FD68EC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15926-D0D4-474B-825B-F9A58413B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08526-A5C1-4F16-8F34-D94687C8A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70E6C-49B1-4987-ADCC-FFF49DE39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21F48E-ACE2-4473-9902-68BA0658C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4A23C-77D5-4BAB-8171-66D921F429B3}" type="slidenum">
              <a:rPr lang="en-US"/>
              <a:pPr/>
              <a:t>1</a:t>
            </a:fld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04664"/>
            <a:ext cx="6337300" cy="6094561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To live is Christ</a:t>
            </a: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endParaRPr lang="en-GB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1:19 </a:t>
            </a: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- </a:t>
            </a: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26</a:t>
            </a:r>
            <a:endParaRPr lang="en-US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FFEB4A-DA64-4A65-A6FC-C679D07FE13B}" type="slidenum">
              <a:rPr lang="en-US"/>
              <a:pPr/>
              <a:t>10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1"/>
            <a:ext cx="6877050" cy="792386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Arial" pitchFamily="34" charset="0"/>
                <a:cs typeface="Arial" pitchFamily="34" charset="0"/>
              </a:rPr>
              <a:t>To live is Christ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0728"/>
            <a:ext cx="7308304" cy="5877273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What about us</a:t>
            </a: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609600" indent="-609600" eaLnBrk="1" hangingPunct="1"/>
            <a:r>
              <a:rPr lang="en-GB" sz="4000" b="1" dirty="0" smtClean="0">
                <a:latin typeface="Arial" pitchFamily="34" charset="0"/>
                <a:cs typeface="Arial" pitchFamily="34" charset="0"/>
              </a:rPr>
              <a:t>How would we complete the sentence “For to me to live is...”?</a:t>
            </a:r>
          </a:p>
          <a:p>
            <a:pPr marL="609600" indent="-609600" eaLnBrk="1" hangingPunct="1"/>
            <a:r>
              <a:rPr lang="en-GB" sz="4000" b="1" dirty="0" smtClean="0">
                <a:latin typeface="Arial" pitchFamily="34" charset="0"/>
                <a:cs typeface="Arial" pitchFamily="34" charset="0"/>
              </a:rPr>
              <a:t>How would we complete the sentence “For me to die is...”?</a:t>
            </a:r>
            <a:endParaRPr lang="en-GB" sz="4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2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Arial" charset="0"/>
                <a:cs typeface="Arial" charset="0"/>
              </a:rPr>
              <a:t>To live is Christ</a:t>
            </a:r>
            <a:endParaRPr lang="en-US" sz="54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Context of the letter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and Timothy are in prison in Rome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sz="3600" b="1" dirty="0" err="1" smtClean="0">
                <a:latin typeface="Arial" pitchFamily="34" charset="0"/>
                <a:cs typeface="Arial" pitchFamily="34" charset="0"/>
              </a:rPr>
              <a:t>Philippian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 church was the first established in Europe by Paul (Acts 16:12)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 church had sent him a support gift (Epaphroditus)</a:t>
            </a: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3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936104"/>
          </a:xfrm>
        </p:spPr>
        <p:txBody>
          <a:bodyPr/>
          <a:lstStyle/>
          <a:p>
            <a:pPr eaLnBrk="1" hangingPunct="1"/>
            <a:r>
              <a:rPr lang="en-US" sz="5400" dirty="0" smtClean="0"/>
              <a:t>To live is Christ</a:t>
            </a:r>
            <a:endParaRPr lang="en-US" sz="54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7668344" cy="5949281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b="1" u="sng" dirty="0" smtClean="0">
                <a:latin typeface="Arial" pitchFamily="34" charset="0"/>
                <a:cs typeface="Arial" pitchFamily="34" charset="0"/>
              </a:rPr>
              <a:t>Paul expected to be saved </a:t>
            </a:r>
            <a:r>
              <a:rPr lang="en-GB" b="1" u="sng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GB" b="1" u="sng" dirty="0" smtClean="0">
                <a:latin typeface="Arial" pitchFamily="34" charset="0"/>
                <a:cs typeface="Arial" pitchFamily="34" charset="0"/>
              </a:rPr>
              <a:t>19 - 20)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Whatever the verdict of the Roman court was Paul was confident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If he was condemned to death then he would be with Jesus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If he was freed he could continue to work for the Lord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Supporting his confidence was his assurance that people were praying for him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4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936104"/>
          </a:xfrm>
        </p:spPr>
        <p:txBody>
          <a:bodyPr/>
          <a:lstStyle/>
          <a:p>
            <a:pPr eaLnBrk="1" hangingPunct="1"/>
            <a:r>
              <a:rPr lang="en-US" sz="5400" dirty="0" smtClean="0"/>
              <a:t>To live is Christ</a:t>
            </a:r>
            <a:endParaRPr lang="en-US" sz="54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7668344" cy="5949281"/>
          </a:xfrm>
          <a:noFill/>
        </p:spPr>
        <p:txBody>
          <a:bodyPr/>
          <a:lstStyle/>
          <a:p>
            <a:pPr marL="609600" indent="-609600" algn="r" eaLnBrk="1" hangingPunct="1"/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algn="ctr" eaLnBrk="1" hangingPunct="1">
              <a:buNone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GB" sz="4400" b="1" dirty="0" smtClean="0">
                <a:latin typeface="Arial" pitchFamily="34" charset="0"/>
                <a:cs typeface="Arial" pitchFamily="34" charset="0"/>
              </a:rPr>
              <a:t>The measure of our love for others can largely be determined by the frequency and earnestness of our prayers for them”</a:t>
            </a:r>
          </a:p>
          <a:p>
            <a:pPr marL="609600" indent="-609600" algn="r" eaLnBrk="1" hangingPunct="1">
              <a:buNone/>
            </a:pPr>
            <a:r>
              <a:rPr lang="en-GB" sz="4400" b="1" dirty="0" err="1" smtClean="0">
                <a:latin typeface="Arial" pitchFamily="34" charset="0"/>
                <a:cs typeface="Arial" pitchFamily="34" charset="0"/>
              </a:rPr>
              <a:t>A.W.Pink</a:t>
            </a:r>
            <a:endParaRPr lang="en-GB" sz="44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5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936104"/>
          </a:xfrm>
        </p:spPr>
        <p:txBody>
          <a:bodyPr/>
          <a:lstStyle/>
          <a:p>
            <a:pPr eaLnBrk="1" hangingPunct="1"/>
            <a:r>
              <a:rPr lang="en-US" sz="5400" dirty="0" smtClean="0"/>
              <a:t>To live is Christ</a:t>
            </a:r>
            <a:endParaRPr lang="en-US" sz="54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7668344" cy="5949281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b="1" u="sng" dirty="0" smtClean="0">
                <a:latin typeface="Arial" pitchFamily="34" charset="0"/>
                <a:cs typeface="Arial" pitchFamily="34" charset="0"/>
              </a:rPr>
              <a:t>Paul expected to be saved </a:t>
            </a:r>
            <a:r>
              <a:rPr lang="en-GB" b="1" u="sng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GB" b="1" u="sng" dirty="0" smtClean="0">
                <a:latin typeface="Arial" pitchFamily="34" charset="0"/>
                <a:cs typeface="Arial" pitchFamily="34" charset="0"/>
              </a:rPr>
              <a:t>19 - 20)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Supporting his confidence was the help he had from the Holy Spirit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desired that when he came to trial he would have an assurance and a boldness founded on God’s presence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Whether he lived or died he wanted God to be magnified through his witness and example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6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936104"/>
          </a:xfrm>
        </p:spPr>
        <p:txBody>
          <a:bodyPr/>
          <a:lstStyle/>
          <a:p>
            <a:pPr eaLnBrk="1" hangingPunct="1"/>
            <a:r>
              <a:rPr lang="en-US" sz="5400" dirty="0" smtClean="0"/>
              <a:t>To live is Christ</a:t>
            </a:r>
            <a:endParaRPr lang="en-US" sz="54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7668344" cy="5949281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b="1" u="sng" dirty="0" smtClean="0">
                <a:latin typeface="Arial" pitchFamily="34" charset="0"/>
                <a:cs typeface="Arial" pitchFamily="34" charset="0"/>
              </a:rPr>
              <a:t>Paul looked forward to heaven (21)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did not look forward to death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Death is God’s judgement on sin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As Christians we should not fear death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We look beyond death to heaven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The pain and suffering will be brief compared to the peace and joy of eternity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7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936104"/>
          </a:xfrm>
        </p:spPr>
        <p:txBody>
          <a:bodyPr/>
          <a:lstStyle/>
          <a:p>
            <a:pPr eaLnBrk="1" hangingPunct="1"/>
            <a:r>
              <a:rPr lang="en-US" sz="5400" dirty="0" smtClean="0"/>
              <a:t>To live is Christ</a:t>
            </a:r>
            <a:endParaRPr lang="en-US" sz="54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7668344" cy="5949281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b="1" u="sng" dirty="0" smtClean="0">
                <a:latin typeface="Arial" pitchFamily="34" charset="0"/>
                <a:cs typeface="Arial" pitchFamily="34" charset="0"/>
              </a:rPr>
              <a:t>The dilemma Paul faced (22 -23)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If he remained on earth he would have the joy of serving the Lord in </a:t>
            </a:r>
            <a:r>
              <a:rPr lang="en-GB" b="1" i="1" dirty="0" smtClean="0">
                <a:latin typeface="Arial" pitchFamily="34" charset="0"/>
                <a:cs typeface="Arial" pitchFamily="34" charset="0"/>
              </a:rPr>
              <a:t>“fruitful labour”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If he died then he would be with the Lord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desired to be with the Lord which is </a:t>
            </a:r>
            <a:r>
              <a:rPr lang="en-GB" b="1" i="1" dirty="0" smtClean="0">
                <a:latin typeface="Arial" pitchFamily="34" charset="0"/>
                <a:cs typeface="Arial" pitchFamily="34" charset="0"/>
              </a:rPr>
              <a:t>“better by far”</a:t>
            </a:r>
          </a:p>
          <a:p>
            <a:pPr marL="609600" indent="-609600" eaLnBrk="1" hangingPunct="1"/>
            <a:endParaRPr lang="en-GB" b="1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8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936104"/>
          </a:xfrm>
        </p:spPr>
        <p:txBody>
          <a:bodyPr/>
          <a:lstStyle/>
          <a:p>
            <a:pPr eaLnBrk="1" hangingPunct="1"/>
            <a:r>
              <a:rPr lang="en-US" sz="5400" dirty="0" smtClean="0"/>
              <a:t>To live is Christ</a:t>
            </a:r>
            <a:endParaRPr lang="en-US" sz="54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7668344" cy="5949281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b="1" u="sng" dirty="0" smtClean="0">
                <a:latin typeface="Arial" pitchFamily="34" charset="0"/>
                <a:cs typeface="Arial" pitchFamily="34" charset="0"/>
              </a:rPr>
              <a:t>The dilemma Paul faced (22 -23)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Temporary residence : permanence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Suffering &amp; joy : complete joy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Suffering for a while : joy forever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Absent from the Lord : with Him forever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The fight : the feast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Realm of sin : Complete deliverance from sin</a:t>
            </a:r>
          </a:p>
          <a:p>
            <a:pPr marL="609600" indent="-609600" eaLnBrk="1" hangingPunct="1"/>
            <a:endParaRPr lang="en-GB" b="1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9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936104"/>
          </a:xfrm>
        </p:spPr>
        <p:txBody>
          <a:bodyPr/>
          <a:lstStyle/>
          <a:p>
            <a:pPr eaLnBrk="1" hangingPunct="1"/>
            <a:r>
              <a:rPr lang="en-US" sz="5400" dirty="0" smtClean="0"/>
              <a:t>To live is Christ</a:t>
            </a:r>
            <a:endParaRPr lang="en-US" sz="54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7668344" cy="5949281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b="1" u="sng" dirty="0" smtClean="0">
                <a:latin typeface="Arial" pitchFamily="34" charset="0"/>
                <a:cs typeface="Arial" pitchFamily="34" charset="0"/>
              </a:rPr>
              <a:t>What about the Philippians? (24 -26)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Paul recognised that they wanted him to remain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wanted to help them to progress in their faith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wanted to see their joy in the faith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wanted to see them again</a:t>
            </a:r>
          </a:p>
          <a:p>
            <a:pPr marL="609600" indent="-609600" eaLnBrk="1" hangingPunct="1"/>
            <a:endParaRPr lang="en-GB" b="1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452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Slide 1</vt:lpstr>
      <vt:lpstr>To live is Christ</vt:lpstr>
      <vt:lpstr>To live is Christ</vt:lpstr>
      <vt:lpstr>To live is Christ</vt:lpstr>
      <vt:lpstr>To live is Christ</vt:lpstr>
      <vt:lpstr>To live is Christ</vt:lpstr>
      <vt:lpstr>To live is Christ</vt:lpstr>
      <vt:lpstr>To live is Christ</vt:lpstr>
      <vt:lpstr>To live is Christ</vt:lpstr>
      <vt:lpstr>To live is Christ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 For  Everyday Living</dc:title>
  <dc:creator>David Chapman</dc:creator>
  <cp:lastModifiedBy>User</cp:lastModifiedBy>
  <cp:revision>92</cp:revision>
  <dcterms:created xsi:type="dcterms:W3CDTF">2001-02-16T16:28:07Z</dcterms:created>
  <dcterms:modified xsi:type="dcterms:W3CDTF">2019-10-07T10:53:51Z</dcterms:modified>
</cp:coreProperties>
</file>